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80a9de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280a9de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27575fd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27575fd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5baccd8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65baccd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baccd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65baccd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b6473f39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b6473f39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5a1c28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5a1c28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data, introduce the two </a:t>
            </a:r>
            <a:r>
              <a:rPr lang="en"/>
              <a:t>folders(unmasked and masked); Pre-process Image to 1 channel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03619d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03619d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*Click this page to show the masked result during presentation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5a1c28d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5a1c28d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Yuting’s section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a1c28d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a1c28d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9d8aaab8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9d8aaab8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d85c5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d85c5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choosing the project;</a:t>
            </a:r>
            <a:r>
              <a:rPr lang="en">
                <a:solidFill>
                  <a:schemeClr val="dk1"/>
                </a:solidFill>
              </a:rPr>
              <a:t>Our original plans for the project;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5a1c28d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5a1c28d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5a1c28d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5a1c28d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59d8aaab8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59d8aaab8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d8aaab8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d8aaab8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03619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603619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9d8aaab8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9d8aaab8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59d8aaab8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59d8aaab8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*Watershed Segmentation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27575fd7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27575fd7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9d8aaab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59d8aaab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03619d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03619d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5d840b2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5d840b2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9d8aaab8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9d8aaab8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what is mesh, brief discussion about pytorch3d and vedo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49fc2c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249fc2c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illustration of 3D implementation, apply segmented result as texture and apply to the original 3D object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b6473f3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b6473f3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Result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27575fd7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27575fd7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280a9de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280a9de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80a9de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80a9d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hyperlink" Target="https://arxiv.org/search?searchtype=author&amp;query=Ronneberger%2C+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hyperlink" Target="https://pytorch3d.org/" TargetMode="External"/><Relationship Id="rId6" Type="http://schemas.openxmlformats.org/officeDocument/2006/relationships/hyperlink" Target="https://vedo.embl.es/autodocs/content/vedo/index.html" TargetMode="External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X-Ray Teeth Segmentation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Daniella Zunic, Robert Smithers, Yuting Ji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9288"/>
            <a:ext cx="8839204" cy="334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Unmasked Image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88" y="1227013"/>
            <a:ext cx="8368625" cy="3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4294967295" type="title"/>
          </p:nvPr>
        </p:nvSpPr>
        <p:spPr>
          <a:xfrm>
            <a:off x="311700" y="2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Masked Image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0" y="1054425"/>
            <a:ext cx="7987200" cy="30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365248"/>
            <a:ext cx="4204774" cy="170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675" y="1428698"/>
            <a:ext cx="3724050" cy="150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4492000" y="1234050"/>
            <a:ext cx="671400" cy="61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5291663" y="3672525"/>
            <a:ext cx="671400" cy="612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630038" y="3262800"/>
            <a:ext cx="671400" cy="61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1468300" y="3424425"/>
            <a:ext cx="302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" sz="20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1" lang="en" sz="2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1" lang="en" sz="20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 b="1" sz="200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&amp;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Number Labeling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6053375" y="3732225"/>
            <a:ext cx="302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Image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88" y="756663"/>
            <a:ext cx="8522209" cy="363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 Images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35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fter pre-process, 3104*1200, 1 channel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11" y="1069614"/>
            <a:ext cx="4807988" cy="1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01" y="3071527"/>
            <a:ext cx="4808000" cy="18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DataLoader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Data-Loader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Rename and </a:t>
            </a:r>
            <a:r>
              <a:rPr lang="en" sz="2200"/>
              <a:t>Merge Files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sklearn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split train and valid 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Training data Augmentation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horizontal flip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vertical flip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rotation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normalize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Dictionary to store pairs: ‘image’, ‘annotation’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Normalize Images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Feed into three Data-Loaders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Batch-size=2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Shuffle=True</a:t>
            </a:r>
            <a:endParaRPr sz="1500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50" y="304825"/>
            <a:ext cx="4705350" cy="435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38031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experience with unet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Double Conv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TConv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and test for 150 epoches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050" y="615650"/>
            <a:ext cx="4980351" cy="30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4114800" y="3968875"/>
            <a:ext cx="47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Architecture of U-Net based on the paper by </a:t>
            </a:r>
            <a:r>
              <a:rPr lang="en" sz="1050" u="sng">
                <a:solidFill>
                  <a:schemeClr val="hlink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Olaf Ronneberger</a:t>
            </a: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50">
              <a:solidFill>
                <a:srgbClr val="6D6E6E"/>
              </a:solidFill>
              <a:highlight>
                <a:srgbClr val="F9F9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Cornell University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vs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BCE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Validation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Test Loss</a:t>
            </a:r>
            <a:endParaRPr sz="2100"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675" y="247750"/>
            <a:ext cx="3122975" cy="22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BCE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Validation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Test Loss</a:t>
            </a:r>
            <a:endParaRPr sz="2100"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675" y="247750"/>
            <a:ext cx="3122975" cy="22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75" y="2571757"/>
            <a:ext cx="3122975" cy="22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90250" y="526350"/>
            <a:ext cx="7353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Segmented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Information*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125"/>
            <a:ext cx="8839204" cy="367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229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/>
          <p:nvPr/>
        </p:nvSpPr>
        <p:spPr>
          <a:xfrm>
            <a:off x="6032000" y="1796775"/>
            <a:ext cx="641700" cy="651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90250" y="526350"/>
            <a:ext cx="772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Optimization: Model not converging?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ReLU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Weight init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“Average” RGB output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Auto-save checkpoints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Filtering</a:t>
            </a:r>
            <a:endParaRPr sz="170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025" y="1884525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671" y="310750"/>
            <a:ext cx="1449375" cy="13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/>
          <p:nvPr/>
        </p:nvSpPr>
        <p:spPr>
          <a:xfrm>
            <a:off x="472975" y="3192525"/>
            <a:ext cx="2576100" cy="1621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45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challenge aims to identify teeth position and shape variation across subjects.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Challenge Specifications: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the number of teeth in a 3D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the location</a:t>
            </a:r>
            <a:r>
              <a:rPr lang="en"/>
              <a:t> of teeth in a 3D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locations of missing teeth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663" y="3110899"/>
            <a:ext cx="7282673" cy="1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998" y="971573"/>
            <a:ext cx="2050299" cy="10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807400" y="2048400"/>
            <a:ext cx="199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Denti AI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Pearl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VideaHealth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Promethean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Data and Rendering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2729100" cy="23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Mesh</a:t>
            </a:r>
            <a:endParaRPr b="1"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Vertices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Faces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Textures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PyTorch 3D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Vedo</a:t>
            </a:r>
            <a:endParaRPr sz="23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488" y="1152475"/>
            <a:ext cx="3339775" cy="16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550" y="3054243"/>
            <a:ext cx="3339749" cy="191920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787650" y="2914400"/>
            <a:ext cx="215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https://pytorch3d.org/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787650" y="4281600"/>
            <a:ext cx="215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https://vedo.embl.es/autodocs/content/vedo/index.html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5375" y="1125500"/>
            <a:ext cx="2729100" cy="16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1" y="110725"/>
            <a:ext cx="8296602" cy="4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50875" y="2252300"/>
            <a:ext cx="2118675" cy="16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X-ray and what are some problems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127200" cy="21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X-ray images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Grayscale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Overly Bright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Overly Dark</a:t>
            </a:r>
            <a:endParaRPr sz="24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87" y="1017722"/>
            <a:ext cx="4511350" cy="17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773" y="3004850"/>
            <a:ext cx="4511350" cy="178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</a:t>
            </a:r>
            <a:r>
              <a:rPr lang="en"/>
              <a:t>Output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563"/>
            <a:ext cx="8839204" cy="37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Input Images Example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0563"/>
            <a:ext cx="8839204" cy="3793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1196175" y="2286000"/>
            <a:ext cx="1395600" cy="1315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Input Images Example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